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63" r:id="rId3"/>
    <p:sldId id="261" r:id="rId4"/>
    <p:sldId id="266" r:id="rId5"/>
    <p:sldId id="274" r:id="rId6"/>
    <p:sldId id="275" r:id="rId7"/>
    <p:sldId id="276" r:id="rId8"/>
    <p:sldId id="277" r:id="rId9"/>
    <p:sldId id="278" r:id="rId10"/>
    <p:sldId id="290" r:id="rId11"/>
    <p:sldId id="291" r:id="rId12"/>
    <p:sldId id="294" r:id="rId13"/>
    <p:sldId id="292" r:id="rId14"/>
    <p:sldId id="295" r:id="rId15"/>
    <p:sldId id="296" r:id="rId16"/>
    <p:sldId id="293" r:id="rId17"/>
    <p:sldId id="297" r:id="rId18"/>
    <p:sldId id="298" r:id="rId19"/>
    <p:sldId id="299" r:id="rId20"/>
    <p:sldId id="280" r:id="rId21"/>
    <p:sldId id="300"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324465-8D4B-441B-891D-0DE95127B846}" v="537" dt="2023-01-28T17:12:09.5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userId="61aa7c48ee0e3db0" providerId="LiveId" clId="{24324465-8D4B-441B-891D-0DE95127B846}"/>
    <pc:docChg chg="undo custSel addSld delSld modSld sldOrd">
      <pc:chgData name="Ed" userId="61aa7c48ee0e3db0" providerId="LiveId" clId="{24324465-8D4B-441B-891D-0DE95127B846}" dt="2023-01-28T17:12:14.607" v="1306" actId="47"/>
      <pc:docMkLst>
        <pc:docMk/>
      </pc:docMkLst>
      <pc:sldChg chg="modSp mod">
        <pc:chgData name="Ed" userId="61aa7c48ee0e3db0" providerId="LiveId" clId="{24324465-8D4B-441B-891D-0DE95127B846}" dt="2023-01-28T16:21:02.263" v="42" actId="6549"/>
        <pc:sldMkLst>
          <pc:docMk/>
          <pc:sldMk cId="1586846861" sldId="256"/>
        </pc:sldMkLst>
        <pc:spChg chg="mod">
          <ac:chgData name="Ed" userId="61aa7c48ee0e3db0" providerId="LiveId" clId="{24324465-8D4B-441B-891D-0DE95127B846}" dt="2023-01-28T16:20:57.374" v="40" actId="20577"/>
          <ac:spMkLst>
            <pc:docMk/>
            <pc:sldMk cId="1586846861" sldId="256"/>
            <ac:spMk id="3" creationId="{1206BF46-F60A-B583-BE9A-98813DA83DD6}"/>
          </ac:spMkLst>
        </pc:spChg>
        <pc:spChg chg="mod">
          <ac:chgData name="Ed" userId="61aa7c48ee0e3db0" providerId="LiveId" clId="{24324465-8D4B-441B-891D-0DE95127B846}" dt="2023-01-28T16:21:02.263" v="42" actId="6549"/>
          <ac:spMkLst>
            <pc:docMk/>
            <pc:sldMk cId="1586846861" sldId="256"/>
            <ac:spMk id="4" creationId="{E81091B1-FFCB-0593-6511-1E1CB61C648D}"/>
          </ac:spMkLst>
        </pc:spChg>
      </pc:sldChg>
      <pc:sldChg chg="delSp modSp mod ord modAnim">
        <pc:chgData name="Ed" userId="61aa7c48ee0e3db0" providerId="LiveId" clId="{24324465-8D4B-441B-891D-0DE95127B846}" dt="2023-01-28T16:38:13.645" v="102" actId="115"/>
        <pc:sldMkLst>
          <pc:docMk/>
          <pc:sldMk cId="2157856829" sldId="261"/>
        </pc:sldMkLst>
        <pc:spChg chg="mod">
          <ac:chgData name="Ed" userId="61aa7c48ee0e3db0" providerId="LiveId" clId="{24324465-8D4B-441B-891D-0DE95127B846}" dt="2023-01-28T16:38:13.645" v="102" actId="115"/>
          <ac:spMkLst>
            <pc:docMk/>
            <pc:sldMk cId="2157856829" sldId="261"/>
            <ac:spMk id="2" creationId="{66B9A7B5-2801-7378-2BC9-48C4DB3CAAC2}"/>
          </ac:spMkLst>
        </pc:spChg>
        <pc:spChg chg="del">
          <ac:chgData name="Ed" userId="61aa7c48ee0e3db0" providerId="LiveId" clId="{24324465-8D4B-441B-891D-0DE95127B846}" dt="2023-01-28T16:37:25.392" v="45" actId="21"/>
          <ac:spMkLst>
            <pc:docMk/>
            <pc:sldMk cId="2157856829" sldId="261"/>
            <ac:spMk id="3" creationId="{9E3293C3-2021-04F5-B3B2-149081BCD341}"/>
          </ac:spMkLst>
        </pc:spChg>
        <pc:spChg chg="mod">
          <ac:chgData name="Ed" userId="61aa7c48ee0e3db0" providerId="LiveId" clId="{24324465-8D4B-441B-891D-0DE95127B846}" dt="2023-01-28T16:37:37.581" v="89" actId="20577"/>
          <ac:spMkLst>
            <pc:docMk/>
            <pc:sldMk cId="2157856829" sldId="261"/>
            <ac:spMk id="6" creationId="{27341E30-1523-0531-D0E1-7D6824619EE0}"/>
          </ac:spMkLst>
        </pc:spChg>
      </pc:sldChg>
      <pc:sldChg chg="del">
        <pc:chgData name="Ed" userId="61aa7c48ee0e3db0" providerId="LiveId" clId="{24324465-8D4B-441B-891D-0DE95127B846}" dt="2023-01-28T16:41:52.320" v="305" actId="47"/>
        <pc:sldMkLst>
          <pc:docMk/>
          <pc:sldMk cId="2595407878" sldId="264"/>
        </pc:sldMkLst>
      </pc:sldChg>
      <pc:sldChg chg="del">
        <pc:chgData name="Ed" userId="61aa7c48ee0e3db0" providerId="LiveId" clId="{24324465-8D4B-441B-891D-0DE95127B846}" dt="2023-01-28T16:41:53.151" v="306" actId="47"/>
        <pc:sldMkLst>
          <pc:docMk/>
          <pc:sldMk cId="3834597363" sldId="265"/>
        </pc:sldMkLst>
      </pc:sldChg>
      <pc:sldChg chg="modSp mod ord">
        <pc:chgData name="Ed" userId="61aa7c48ee0e3db0" providerId="LiveId" clId="{24324465-8D4B-441B-891D-0DE95127B846}" dt="2023-01-28T16:40:06.987" v="304" actId="20577"/>
        <pc:sldMkLst>
          <pc:docMk/>
          <pc:sldMk cId="2345196997" sldId="266"/>
        </pc:sldMkLst>
        <pc:spChg chg="mod">
          <ac:chgData name="Ed" userId="61aa7c48ee0e3db0" providerId="LiveId" clId="{24324465-8D4B-441B-891D-0DE95127B846}" dt="2023-01-28T16:39:58.911" v="289" actId="255"/>
          <ac:spMkLst>
            <pc:docMk/>
            <pc:sldMk cId="2345196997" sldId="266"/>
            <ac:spMk id="3" creationId="{9E3293C3-2021-04F5-B3B2-149081BCD341}"/>
          </ac:spMkLst>
        </pc:spChg>
        <pc:spChg chg="mod">
          <ac:chgData name="Ed" userId="61aa7c48ee0e3db0" providerId="LiveId" clId="{24324465-8D4B-441B-891D-0DE95127B846}" dt="2023-01-28T16:40:06.987" v="304" actId="20577"/>
          <ac:spMkLst>
            <pc:docMk/>
            <pc:sldMk cId="2345196997" sldId="266"/>
            <ac:spMk id="6" creationId="{27341E30-1523-0531-D0E1-7D6824619EE0}"/>
          </ac:spMkLst>
        </pc:spChg>
      </pc:sldChg>
      <pc:sldChg chg="del">
        <pc:chgData name="Ed" userId="61aa7c48ee0e3db0" providerId="LiveId" clId="{24324465-8D4B-441B-891D-0DE95127B846}" dt="2023-01-28T16:41:53.875" v="307" actId="47"/>
        <pc:sldMkLst>
          <pc:docMk/>
          <pc:sldMk cId="139034538" sldId="267"/>
        </pc:sldMkLst>
      </pc:sldChg>
      <pc:sldChg chg="del">
        <pc:chgData name="Ed" userId="61aa7c48ee0e3db0" providerId="LiveId" clId="{24324465-8D4B-441B-891D-0DE95127B846}" dt="2023-01-28T16:41:54.432" v="308" actId="47"/>
        <pc:sldMkLst>
          <pc:docMk/>
          <pc:sldMk cId="1744788672" sldId="268"/>
        </pc:sldMkLst>
      </pc:sldChg>
      <pc:sldChg chg="del">
        <pc:chgData name="Ed" userId="61aa7c48ee0e3db0" providerId="LiveId" clId="{24324465-8D4B-441B-891D-0DE95127B846}" dt="2023-01-28T16:41:55.479" v="309" actId="47"/>
        <pc:sldMkLst>
          <pc:docMk/>
          <pc:sldMk cId="1689811315" sldId="269"/>
        </pc:sldMkLst>
      </pc:sldChg>
      <pc:sldChg chg="del">
        <pc:chgData name="Ed" userId="61aa7c48ee0e3db0" providerId="LiveId" clId="{24324465-8D4B-441B-891D-0DE95127B846}" dt="2023-01-28T16:41:56.075" v="310" actId="47"/>
        <pc:sldMkLst>
          <pc:docMk/>
          <pc:sldMk cId="1421252772" sldId="270"/>
        </pc:sldMkLst>
      </pc:sldChg>
      <pc:sldChg chg="del">
        <pc:chgData name="Ed" userId="61aa7c48ee0e3db0" providerId="LiveId" clId="{24324465-8D4B-441B-891D-0DE95127B846}" dt="2023-01-28T16:41:57.749" v="311" actId="47"/>
        <pc:sldMkLst>
          <pc:docMk/>
          <pc:sldMk cId="2642007904" sldId="271"/>
        </pc:sldMkLst>
      </pc:sldChg>
      <pc:sldChg chg="del">
        <pc:chgData name="Ed" userId="61aa7c48ee0e3db0" providerId="LiveId" clId="{24324465-8D4B-441B-891D-0DE95127B846}" dt="2023-01-28T16:41:58.338" v="312" actId="47"/>
        <pc:sldMkLst>
          <pc:docMk/>
          <pc:sldMk cId="904921497" sldId="272"/>
        </pc:sldMkLst>
      </pc:sldChg>
      <pc:sldChg chg="del">
        <pc:chgData name="Ed" userId="61aa7c48ee0e3db0" providerId="LiveId" clId="{24324465-8D4B-441B-891D-0DE95127B846}" dt="2023-01-28T16:41:59.113" v="313" actId="47"/>
        <pc:sldMkLst>
          <pc:docMk/>
          <pc:sldMk cId="3698223707" sldId="273"/>
        </pc:sldMkLst>
      </pc:sldChg>
      <pc:sldChg chg="modSp add del mod">
        <pc:chgData name="Ed" userId="61aa7c48ee0e3db0" providerId="LiveId" clId="{24324465-8D4B-441B-891D-0DE95127B846}" dt="2023-01-28T16:43:55.964" v="387" actId="14"/>
        <pc:sldMkLst>
          <pc:docMk/>
          <pc:sldMk cId="155797835" sldId="274"/>
        </pc:sldMkLst>
        <pc:spChg chg="mod">
          <ac:chgData name="Ed" userId="61aa7c48ee0e3db0" providerId="LiveId" clId="{24324465-8D4B-441B-891D-0DE95127B846}" dt="2023-01-28T16:43:55.964" v="387" actId="14"/>
          <ac:spMkLst>
            <pc:docMk/>
            <pc:sldMk cId="155797835" sldId="274"/>
            <ac:spMk id="3" creationId="{9E3293C3-2021-04F5-B3B2-149081BCD341}"/>
          </ac:spMkLst>
        </pc:spChg>
        <pc:spChg chg="mod">
          <ac:chgData name="Ed" userId="61aa7c48ee0e3db0" providerId="LiveId" clId="{24324465-8D4B-441B-891D-0DE95127B846}" dt="2023-01-28T16:42:21.330" v="344" actId="20577"/>
          <ac:spMkLst>
            <pc:docMk/>
            <pc:sldMk cId="155797835" sldId="274"/>
            <ac:spMk id="6" creationId="{27341E30-1523-0531-D0E1-7D6824619EE0}"/>
          </ac:spMkLst>
        </pc:spChg>
      </pc:sldChg>
      <pc:sldChg chg="addSp modSp mod modAnim">
        <pc:chgData name="Ed" userId="61aa7c48ee0e3db0" providerId="LiveId" clId="{24324465-8D4B-441B-891D-0DE95127B846}" dt="2023-01-28T16:50:59.973" v="610" actId="20577"/>
        <pc:sldMkLst>
          <pc:docMk/>
          <pc:sldMk cId="3895506986" sldId="275"/>
        </pc:sldMkLst>
        <pc:spChg chg="add mod">
          <ac:chgData name="Ed" userId="61aa7c48ee0e3db0" providerId="LiveId" clId="{24324465-8D4B-441B-891D-0DE95127B846}" dt="2023-01-28T16:50:59.973" v="610" actId="20577"/>
          <ac:spMkLst>
            <pc:docMk/>
            <pc:sldMk cId="3895506986" sldId="275"/>
            <ac:spMk id="2" creationId="{FB7767B1-ED0E-14E4-4BDA-71C4255BBBAD}"/>
          </ac:spMkLst>
        </pc:spChg>
        <pc:spChg chg="mod">
          <ac:chgData name="Ed" userId="61aa7c48ee0e3db0" providerId="LiveId" clId="{24324465-8D4B-441B-891D-0DE95127B846}" dt="2023-01-28T16:49:07.479" v="560" actId="15"/>
          <ac:spMkLst>
            <pc:docMk/>
            <pc:sldMk cId="3895506986" sldId="275"/>
            <ac:spMk id="3" creationId="{9E3293C3-2021-04F5-B3B2-149081BCD341}"/>
          </ac:spMkLst>
        </pc:spChg>
        <pc:spChg chg="mod">
          <ac:chgData name="Ed" userId="61aa7c48ee0e3db0" providerId="LiveId" clId="{24324465-8D4B-441B-891D-0DE95127B846}" dt="2023-01-28T16:46:13.514" v="424" actId="20577"/>
          <ac:spMkLst>
            <pc:docMk/>
            <pc:sldMk cId="3895506986" sldId="275"/>
            <ac:spMk id="6" creationId="{27341E30-1523-0531-D0E1-7D6824619EE0}"/>
          </ac:spMkLst>
        </pc:spChg>
      </pc:sldChg>
      <pc:sldChg chg="modSp mod">
        <pc:chgData name="Ed" userId="61aa7c48ee0e3db0" providerId="LiveId" clId="{24324465-8D4B-441B-891D-0DE95127B846}" dt="2023-01-28T16:52:51.216" v="656" actId="255"/>
        <pc:sldMkLst>
          <pc:docMk/>
          <pc:sldMk cId="583038058" sldId="276"/>
        </pc:sldMkLst>
        <pc:spChg chg="mod">
          <ac:chgData name="Ed" userId="61aa7c48ee0e3db0" providerId="LiveId" clId="{24324465-8D4B-441B-891D-0DE95127B846}" dt="2023-01-28T16:52:51.216" v="656" actId="255"/>
          <ac:spMkLst>
            <pc:docMk/>
            <pc:sldMk cId="583038058" sldId="276"/>
            <ac:spMk id="3" creationId="{9E3293C3-2021-04F5-B3B2-149081BCD341}"/>
          </ac:spMkLst>
        </pc:spChg>
        <pc:spChg chg="mod">
          <ac:chgData name="Ed" userId="61aa7c48ee0e3db0" providerId="LiveId" clId="{24324465-8D4B-441B-891D-0DE95127B846}" dt="2023-01-28T16:51:48.206" v="629" actId="20577"/>
          <ac:spMkLst>
            <pc:docMk/>
            <pc:sldMk cId="583038058" sldId="276"/>
            <ac:spMk id="6" creationId="{27341E30-1523-0531-D0E1-7D6824619EE0}"/>
          </ac:spMkLst>
        </pc:spChg>
      </pc:sldChg>
      <pc:sldChg chg="modSp mod">
        <pc:chgData name="Ed" userId="61aa7c48ee0e3db0" providerId="LiveId" clId="{24324465-8D4B-441B-891D-0DE95127B846}" dt="2023-01-28T16:52:37.669" v="655" actId="20577"/>
        <pc:sldMkLst>
          <pc:docMk/>
          <pc:sldMk cId="3022222372" sldId="277"/>
        </pc:sldMkLst>
        <pc:spChg chg="mod">
          <ac:chgData name="Ed" userId="61aa7c48ee0e3db0" providerId="LiveId" clId="{24324465-8D4B-441B-891D-0DE95127B846}" dt="2023-01-28T16:52:29.638" v="637" actId="1076"/>
          <ac:spMkLst>
            <pc:docMk/>
            <pc:sldMk cId="3022222372" sldId="277"/>
            <ac:spMk id="3" creationId="{9E3293C3-2021-04F5-B3B2-149081BCD341}"/>
          </ac:spMkLst>
        </pc:spChg>
        <pc:spChg chg="mod">
          <ac:chgData name="Ed" userId="61aa7c48ee0e3db0" providerId="LiveId" clId="{24324465-8D4B-441B-891D-0DE95127B846}" dt="2023-01-28T16:52:37.669" v="655" actId="20577"/>
          <ac:spMkLst>
            <pc:docMk/>
            <pc:sldMk cId="3022222372" sldId="277"/>
            <ac:spMk id="6" creationId="{27341E30-1523-0531-D0E1-7D6824619EE0}"/>
          </ac:spMkLst>
        </pc:spChg>
      </pc:sldChg>
      <pc:sldChg chg="modSp mod">
        <pc:chgData name="Ed" userId="61aa7c48ee0e3db0" providerId="LiveId" clId="{24324465-8D4B-441B-891D-0DE95127B846}" dt="2023-01-28T16:53:30.564" v="674" actId="20577"/>
        <pc:sldMkLst>
          <pc:docMk/>
          <pc:sldMk cId="806046376" sldId="278"/>
        </pc:sldMkLst>
        <pc:spChg chg="mod">
          <ac:chgData name="Ed" userId="61aa7c48ee0e3db0" providerId="LiveId" clId="{24324465-8D4B-441B-891D-0DE95127B846}" dt="2023-01-28T16:53:24.956" v="660" actId="113"/>
          <ac:spMkLst>
            <pc:docMk/>
            <pc:sldMk cId="806046376" sldId="278"/>
            <ac:spMk id="3" creationId="{9E3293C3-2021-04F5-B3B2-149081BCD341}"/>
          </ac:spMkLst>
        </pc:spChg>
        <pc:spChg chg="mod">
          <ac:chgData name="Ed" userId="61aa7c48ee0e3db0" providerId="LiveId" clId="{24324465-8D4B-441B-891D-0DE95127B846}" dt="2023-01-28T16:53:30.564" v="674" actId="20577"/>
          <ac:spMkLst>
            <pc:docMk/>
            <pc:sldMk cId="806046376" sldId="278"/>
            <ac:spMk id="6" creationId="{27341E30-1523-0531-D0E1-7D6824619EE0}"/>
          </ac:spMkLst>
        </pc:spChg>
      </pc:sldChg>
      <pc:sldChg chg="del">
        <pc:chgData name="Ed" userId="61aa7c48ee0e3db0" providerId="LiveId" clId="{24324465-8D4B-441B-891D-0DE95127B846}" dt="2023-01-28T17:12:11.095" v="1297" actId="47"/>
        <pc:sldMkLst>
          <pc:docMk/>
          <pc:sldMk cId="2889094577" sldId="279"/>
        </pc:sldMkLst>
      </pc:sldChg>
      <pc:sldChg chg="modSp mod ord">
        <pc:chgData name="Ed" userId="61aa7c48ee0e3db0" providerId="LiveId" clId="{24324465-8D4B-441B-891D-0DE95127B846}" dt="2023-01-28T17:11:34.498" v="1295"/>
        <pc:sldMkLst>
          <pc:docMk/>
          <pc:sldMk cId="2681272979" sldId="280"/>
        </pc:sldMkLst>
        <pc:spChg chg="mod">
          <ac:chgData name="Ed" userId="61aa7c48ee0e3db0" providerId="LiveId" clId="{24324465-8D4B-441B-891D-0DE95127B846}" dt="2023-01-28T17:11:30.203" v="1293" actId="20577"/>
          <ac:spMkLst>
            <pc:docMk/>
            <pc:sldMk cId="2681272979" sldId="280"/>
            <ac:spMk id="3" creationId="{9E3293C3-2021-04F5-B3B2-149081BCD341}"/>
          </ac:spMkLst>
        </pc:spChg>
        <pc:spChg chg="mod">
          <ac:chgData name="Ed" userId="61aa7c48ee0e3db0" providerId="LiveId" clId="{24324465-8D4B-441B-891D-0DE95127B846}" dt="2023-01-28T17:11:24.779" v="1291" actId="20577"/>
          <ac:spMkLst>
            <pc:docMk/>
            <pc:sldMk cId="2681272979" sldId="280"/>
            <ac:spMk id="6" creationId="{27341E30-1523-0531-D0E1-7D6824619EE0}"/>
          </ac:spMkLst>
        </pc:spChg>
      </pc:sldChg>
      <pc:sldChg chg="del">
        <pc:chgData name="Ed" userId="61aa7c48ee0e3db0" providerId="LiveId" clId="{24324465-8D4B-441B-891D-0DE95127B846}" dt="2023-01-28T17:12:11.422" v="1298" actId="47"/>
        <pc:sldMkLst>
          <pc:docMk/>
          <pc:sldMk cId="409856264" sldId="281"/>
        </pc:sldMkLst>
      </pc:sldChg>
      <pc:sldChg chg="del">
        <pc:chgData name="Ed" userId="61aa7c48ee0e3db0" providerId="LiveId" clId="{24324465-8D4B-441B-891D-0DE95127B846}" dt="2023-01-28T17:12:11.765" v="1299" actId="47"/>
        <pc:sldMkLst>
          <pc:docMk/>
          <pc:sldMk cId="2065520194" sldId="282"/>
        </pc:sldMkLst>
      </pc:sldChg>
      <pc:sldChg chg="del">
        <pc:chgData name="Ed" userId="61aa7c48ee0e3db0" providerId="LiveId" clId="{24324465-8D4B-441B-891D-0DE95127B846}" dt="2023-01-28T17:12:12.062" v="1300" actId="47"/>
        <pc:sldMkLst>
          <pc:docMk/>
          <pc:sldMk cId="3653808119" sldId="283"/>
        </pc:sldMkLst>
      </pc:sldChg>
      <pc:sldChg chg="del">
        <pc:chgData name="Ed" userId="61aa7c48ee0e3db0" providerId="LiveId" clId="{24324465-8D4B-441B-891D-0DE95127B846}" dt="2023-01-28T17:12:12.377" v="1301" actId="47"/>
        <pc:sldMkLst>
          <pc:docMk/>
          <pc:sldMk cId="526036504" sldId="284"/>
        </pc:sldMkLst>
      </pc:sldChg>
      <pc:sldChg chg="del">
        <pc:chgData name="Ed" userId="61aa7c48ee0e3db0" providerId="LiveId" clId="{24324465-8D4B-441B-891D-0DE95127B846}" dt="2023-01-28T17:12:13.018" v="1302" actId="47"/>
        <pc:sldMkLst>
          <pc:docMk/>
          <pc:sldMk cId="565476924" sldId="285"/>
        </pc:sldMkLst>
      </pc:sldChg>
      <pc:sldChg chg="del">
        <pc:chgData name="Ed" userId="61aa7c48ee0e3db0" providerId="LiveId" clId="{24324465-8D4B-441B-891D-0DE95127B846}" dt="2023-01-28T17:12:13.268" v="1303" actId="47"/>
        <pc:sldMkLst>
          <pc:docMk/>
          <pc:sldMk cId="2031444690" sldId="286"/>
        </pc:sldMkLst>
      </pc:sldChg>
      <pc:sldChg chg="del">
        <pc:chgData name="Ed" userId="61aa7c48ee0e3db0" providerId="LiveId" clId="{24324465-8D4B-441B-891D-0DE95127B846}" dt="2023-01-28T17:12:13.476" v="1304" actId="47"/>
        <pc:sldMkLst>
          <pc:docMk/>
          <pc:sldMk cId="4251931452" sldId="287"/>
        </pc:sldMkLst>
      </pc:sldChg>
      <pc:sldChg chg="del">
        <pc:chgData name="Ed" userId="61aa7c48ee0e3db0" providerId="LiveId" clId="{24324465-8D4B-441B-891D-0DE95127B846}" dt="2023-01-28T17:12:13.824" v="1305" actId="47"/>
        <pc:sldMkLst>
          <pc:docMk/>
          <pc:sldMk cId="2904896017" sldId="288"/>
        </pc:sldMkLst>
      </pc:sldChg>
      <pc:sldChg chg="del">
        <pc:chgData name="Ed" userId="61aa7c48ee0e3db0" providerId="LiveId" clId="{24324465-8D4B-441B-891D-0DE95127B846}" dt="2023-01-28T17:12:14.607" v="1306" actId="47"/>
        <pc:sldMkLst>
          <pc:docMk/>
          <pc:sldMk cId="2130278270" sldId="289"/>
        </pc:sldMkLst>
      </pc:sldChg>
      <pc:sldChg chg="modSp add mod">
        <pc:chgData name="Ed" userId="61aa7c48ee0e3db0" providerId="LiveId" clId="{24324465-8D4B-441B-891D-0DE95127B846}" dt="2023-01-28T16:54:22.356" v="695" actId="20577"/>
        <pc:sldMkLst>
          <pc:docMk/>
          <pc:sldMk cId="1463425319" sldId="290"/>
        </pc:sldMkLst>
        <pc:spChg chg="mod">
          <ac:chgData name="Ed" userId="61aa7c48ee0e3db0" providerId="LiveId" clId="{24324465-8D4B-441B-891D-0DE95127B846}" dt="2023-01-28T16:54:17.483" v="682" actId="113"/>
          <ac:spMkLst>
            <pc:docMk/>
            <pc:sldMk cId="1463425319" sldId="290"/>
            <ac:spMk id="3" creationId="{9E3293C3-2021-04F5-B3B2-149081BCD341}"/>
          </ac:spMkLst>
        </pc:spChg>
        <pc:spChg chg="mod">
          <ac:chgData name="Ed" userId="61aa7c48ee0e3db0" providerId="LiveId" clId="{24324465-8D4B-441B-891D-0DE95127B846}" dt="2023-01-28T16:54:22.356" v="695" actId="20577"/>
          <ac:spMkLst>
            <pc:docMk/>
            <pc:sldMk cId="1463425319" sldId="290"/>
            <ac:spMk id="6" creationId="{27341E30-1523-0531-D0E1-7D6824619EE0}"/>
          </ac:spMkLst>
        </pc:spChg>
      </pc:sldChg>
      <pc:sldChg chg="addSp modSp add mod modAnim">
        <pc:chgData name="Ed" userId="61aa7c48ee0e3db0" providerId="LiveId" clId="{24324465-8D4B-441B-891D-0DE95127B846}" dt="2023-01-28T16:56:14.634" v="785" actId="20577"/>
        <pc:sldMkLst>
          <pc:docMk/>
          <pc:sldMk cId="403557616" sldId="291"/>
        </pc:sldMkLst>
        <pc:spChg chg="add mod">
          <ac:chgData name="Ed" userId="61aa7c48ee0e3db0" providerId="LiveId" clId="{24324465-8D4B-441B-891D-0DE95127B846}" dt="2023-01-28T16:55:48.517" v="762" actId="20577"/>
          <ac:spMkLst>
            <pc:docMk/>
            <pc:sldMk cId="403557616" sldId="291"/>
            <ac:spMk id="2" creationId="{31AA57A5-C695-8D00-97AD-F6E2382A4994}"/>
          </ac:spMkLst>
        </pc:spChg>
        <pc:spChg chg="mod">
          <ac:chgData name="Ed" userId="61aa7c48ee0e3db0" providerId="LiveId" clId="{24324465-8D4B-441B-891D-0DE95127B846}" dt="2023-01-28T16:55:22.563" v="755" actId="20577"/>
          <ac:spMkLst>
            <pc:docMk/>
            <pc:sldMk cId="403557616" sldId="291"/>
            <ac:spMk id="3" creationId="{9E3293C3-2021-04F5-B3B2-149081BCD341}"/>
          </ac:spMkLst>
        </pc:spChg>
        <pc:spChg chg="mod">
          <ac:chgData name="Ed" userId="61aa7c48ee0e3db0" providerId="LiveId" clId="{24324465-8D4B-441B-891D-0DE95127B846}" dt="2023-01-28T16:56:14.634" v="785" actId="20577"/>
          <ac:spMkLst>
            <pc:docMk/>
            <pc:sldMk cId="403557616" sldId="291"/>
            <ac:spMk id="6" creationId="{27341E30-1523-0531-D0E1-7D6824619EE0}"/>
          </ac:spMkLst>
        </pc:spChg>
      </pc:sldChg>
      <pc:sldChg chg="modSp add mod">
        <pc:chgData name="Ed" userId="61aa7c48ee0e3db0" providerId="LiveId" clId="{24324465-8D4B-441B-891D-0DE95127B846}" dt="2023-01-28T17:00:24.969" v="846" actId="20577"/>
        <pc:sldMkLst>
          <pc:docMk/>
          <pc:sldMk cId="2278205995" sldId="292"/>
        </pc:sldMkLst>
        <pc:spChg chg="mod">
          <ac:chgData name="Ed" userId="61aa7c48ee0e3db0" providerId="LiveId" clId="{24324465-8D4B-441B-891D-0DE95127B846}" dt="2023-01-28T17:00:15.993" v="828" actId="20577"/>
          <ac:spMkLst>
            <pc:docMk/>
            <pc:sldMk cId="2278205995" sldId="292"/>
            <ac:spMk id="3" creationId="{9E3293C3-2021-04F5-B3B2-149081BCD341}"/>
          </ac:spMkLst>
        </pc:spChg>
        <pc:spChg chg="mod">
          <ac:chgData name="Ed" userId="61aa7c48ee0e3db0" providerId="LiveId" clId="{24324465-8D4B-441B-891D-0DE95127B846}" dt="2023-01-28T17:00:24.969" v="846" actId="20577"/>
          <ac:spMkLst>
            <pc:docMk/>
            <pc:sldMk cId="2278205995" sldId="292"/>
            <ac:spMk id="6" creationId="{27341E30-1523-0531-D0E1-7D6824619EE0}"/>
          </ac:spMkLst>
        </pc:spChg>
      </pc:sldChg>
      <pc:sldChg chg="modSp add mod">
        <pc:chgData name="Ed" userId="61aa7c48ee0e3db0" providerId="LiveId" clId="{24324465-8D4B-441B-891D-0DE95127B846}" dt="2023-01-28T17:03:03.909" v="976" actId="255"/>
        <pc:sldMkLst>
          <pc:docMk/>
          <pc:sldMk cId="1726201439" sldId="293"/>
        </pc:sldMkLst>
        <pc:spChg chg="mod">
          <ac:chgData name="Ed" userId="61aa7c48ee0e3db0" providerId="LiveId" clId="{24324465-8D4B-441B-891D-0DE95127B846}" dt="2023-01-28T17:03:03.909" v="976" actId="255"/>
          <ac:spMkLst>
            <pc:docMk/>
            <pc:sldMk cId="1726201439" sldId="293"/>
            <ac:spMk id="3" creationId="{9E3293C3-2021-04F5-B3B2-149081BCD341}"/>
          </ac:spMkLst>
        </pc:spChg>
        <pc:spChg chg="mod">
          <ac:chgData name="Ed" userId="61aa7c48ee0e3db0" providerId="LiveId" clId="{24324465-8D4B-441B-891D-0DE95127B846}" dt="2023-01-28T17:02:56.704" v="975" actId="20577"/>
          <ac:spMkLst>
            <pc:docMk/>
            <pc:sldMk cId="1726201439" sldId="293"/>
            <ac:spMk id="6" creationId="{27341E30-1523-0531-D0E1-7D6824619EE0}"/>
          </ac:spMkLst>
        </pc:spChg>
      </pc:sldChg>
      <pc:sldChg chg="modSp add modAnim">
        <pc:chgData name="Ed" userId="61aa7c48ee0e3db0" providerId="LiveId" clId="{24324465-8D4B-441B-891D-0DE95127B846}" dt="2023-01-28T16:59:14.141" v="822"/>
        <pc:sldMkLst>
          <pc:docMk/>
          <pc:sldMk cId="549416099" sldId="294"/>
        </pc:sldMkLst>
        <pc:spChg chg="mod">
          <ac:chgData name="Ed" userId="61aa7c48ee0e3db0" providerId="LiveId" clId="{24324465-8D4B-441B-891D-0DE95127B846}" dt="2023-01-28T16:58:49.657" v="818" actId="5793"/>
          <ac:spMkLst>
            <pc:docMk/>
            <pc:sldMk cId="549416099" sldId="294"/>
            <ac:spMk id="2" creationId="{FB7767B1-ED0E-14E4-4BDA-71C4255BBBAD}"/>
          </ac:spMkLst>
        </pc:spChg>
      </pc:sldChg>
      <pc:sldChg chg="modSp add mod">
        <pc:chgData name="Ed" userId="61aa7c48ee0e3db0" providerId="LiveId" clId="{24324465-8D4B-441B-891D-0DE95127B846}" dt="2023-01-28T17:00:42.722" v="871" actId="6549"/>
        <pc:sldMkLst>
          <pc:docMk/>
          <pc:sldMk cId="3767312969" sldId="295"/>
        </pc:sldMkLst>
        <pc:spChg chg="mod">
          <ac:chgData name="Ed" userId="61aa7c48ee0e3db0" providerId="LiveId" clId="{24324465-8D4B-441B-891D-0DE95127B846}" dt="2023-01-28T17:00:42.722" v="871" actId="6549"/>
          <ac:spMkLst>
            <pc:docMk/>
            <pc:sldMk cId="3767312969" sldId="295"/>
            <ac:spMk id="3" creationId="{9E3293C3-2021-04F5-B3B2-149081BCD341}"/>
          </ac:spMkLst>
        </pc:spChg>
        <pc:spChg chg="mod">
          <ac:chgData name="Ed" userId="61aa7c48ee0e3db0" providerId="LiveId" clId="{24324465-8D4B-441B-891D-0DE95127B846}" dt="2023-01-28T17:00:37.745" v="864" actId="20577"/>
          <ac:spMkLst>
            <pc:docMk/>
            <pc:sldMk cId="3767312969" sldId="295"/>
            <ac:spMk id="6" creationId="{27341E30-1523-0531-D0E1-7D6824619EE0}"/>
          </ac:spMkLst>
        </pc:spChg>
      </pc:sldChg>
      <pc:sldChg chg="modSp add modAnim">
        <pc:chgData name="Ed" userId="61aa7c48ee0e3db0" providerId="LiveId" clId="{24324465-8D4B-441B-891D-0DE95127B846}" dt="2023-01-28T17:01:38.892" v="898"/>
        <pc:sldMkLst>
          <pc:docMk/>
          <pc:sldMk cId="2999368591" sldId="296"/>
        </pc:sldMkLst>
        <pc:spChg chg="mod">
          <ac:chgData name="Ed" userId="61aa7c48ee0e3db0" providerId="LiveId" clId="{24324465-8D4B-441B-891D-0DE95127B846}" dt="2023-01-28T17:01:24.626" v="896" actId="20577"/>
          <ac:spMkLst>
            <pc:docMk/>
            <pc:sldMk cId="2999368591" sldId="296"/>
            <ac:spMk id="2" creationId="{FB7767B1-ED0E-14E4-4BDA-71C4255BBBAD}"/>
          </ac:spMkLst>
        </pc:spChg>
      </pc:sldChg>
      <pc:sldChg chg="modSp add mod modAnim">
        <pc:chgData name="Ed" userId="61aa7c48ee0e3db0" providerId="LiveId" clId="{24324465-8D4B-441B-891D-0DE95127B846}" dt="2023-01-28T17:05:33.044" v="1105"/>
        <pc:sldMkLst>
          <pc:docMk/>
          <pc:sldMk cId="2819029802" sldId="297"/>
        </pc:sldMkLst>
        <pc:spChg chg="mod">
          <ac:chgData name="Ed" userId="61aa7c48ee0e3db0" providerId="LiveId" clId="{24324465-8D4B-441B-891D-0DE95127B846}" dt="2023-01-28T17:05:24.607" v="1104" actId="20577"/>
          <ac:spMkLst>
            <pc:docMk/>
            <pc:sldMk cId="2819029802" sldId="297"/>
            <ac:spMk id="2" creationId="{FB7767B1-ED0E-14E4-4BDA-71C4255BBBAD}"/>
          </ac:spMkLst>
        </pc:spChg>
        <pc:spChg chg="mod">
          <ac:chgData name="Ed" userId="61aa7c48ee0e3db0" providerId="LiveId" clId="{24324465-8D4B-441B-891D-0DE95127B846}" dt="2023-01-28T17:04:30.785" v="1059" actId="15"/>
          <ac:spMkLst>
            <pc:docMk/>
            <pc:sldMk cId="2819029802" sldId="297"/>
            <ac:spMk id="3" creationId="{9E3293C3-2021-04F5-B3B2-149081BCD341}"/>
          </ac:spMkLst>
        </pc:spChg>
      </pc:sldChg>
      <pc:sldChg chg="modSp add mod">
        <pc:chgData name="Ed" userId="61aa7c48ee0e3db0" providerId="LiveId" clId="{24324465-8D4B-441B-891D-0DE95127B846}" dt="2023-01-28T17:07:05.756" v="1125" actId="2711"/>
        <pc:sldMkLst>
          <pc:docMk/>
          <pc:sldMk cId="3013501114" sldId="298"/>
        </pc:sldMkLst>
        <pc:spChg chg="mod">
          <ac:chgData name="Ed" userId="61aa7c48ee0e3db0" providerId="LiveId" clId="{24324465-8D4B-441B-891D-0DE95127B846}" dt="2023-01-28T17:07:05.756" v="1125" actId="2711"/>
          <ac:spMkLst>
            <pc:docMk/>
            <pc:sldMk cId="3013501114" sldId="298"/>
            <ac:spMk id="3" creationId="{9E3293C3-2021-04F5-B3B2-149081BCD341}"/>
          </ac:spMkLst>
        </pc:spChg>
        <pc:spChg chg="mod">
          <ac:chgData name="Ed" userId="61aa7c48ee0e3db0" providerId="LiveId" clId="{24324465-8D4B-441B-891D-0DE95127B846}" dt="2023-01-28T17:06:18.925" v="1118" actId="20577"/>
          <ac:spMkLst>
            <pc:docMk/>
            <pc:sldMk cId="3013501114" sldId="298"/>
            <ac:spMk id="6" creationId="{27341E30-1523-0531-D0E1-7D6824619EE0}"/>
          </ac:spMkLst>
        </pc:spChg>
      </pc:sldChg>
      <pc:sldChg chg="modSp add modAnim">
        <pc:chgData name="Ed" userId="61aa7c48ee0e3db0" providerId="LiveId" clId="{24324465-8D4B-441B-891D-0DE95127B846}" dt="2023-01-28T17:09:42.731" v="1277"/>
        <pc:sldMkLst>
          <pc:docMk/>
          <pc:sldMk cId="3302504479" sldId="299"/>
        </pc:sldMkLst>
        <pc:spChg chg="mod">
          <ac:chgData name="Ed" userId="61aa7c48ee0e3db0" providerId="LiveId" clId="{24324465-8D4B-441B-891D-0DE95127B846}" dt="2023-01-28T17:09:19.279" v="1261" actId="20577"/>
          <ac:spMkLst>
            <pc:docMk/>
            <pc:sldMk cId="3302504479" sldId="299"/>
            <ac:spMk id="2" creationId="{FB7767B1-ED0E-14E4-4BDA-71C4255BBBAD}"/>
          </ac:spMkLst>
        </pc:spChg>
      </pc:sldChg>
      <pc:sldChg chg="add">
        <pc:chgData name="Ed" userId="61aa7c48ee0e3db0" providerId="LiveId" clId="{24324465-8D4B-441B-891D-0DE95127B846}" dt="2023-01-28T17:12:09.568" v="1296"/>
        <pc:sldMkLst>
          <pc:docMk/>
          <pc:sldMk cId="1304049201" sldId="30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48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243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9338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50544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48111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7735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7879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2271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612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4690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312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5425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5615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9697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9541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712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461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1/29/2023</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4446488"/>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a:extLst>
              <a:ext uri="{FF2B5EF4-FFF2-40B4-BE49-F238E27FC236}">
                <a16:creationId xmlns:a16="http://schemas.microsoft.com/office/drawing/2014/main" id="{C58E39B4-0D56-B296-E75E-8C11D5A7476D}"/>
              </a:ext>
            </a:extLst>
          </p:cNvPr>
          <p:cNvPicPr>
            <a:picLocks noChangeAspect="1"/>
          </p:cNvPicPr>
          <p:nvPr/>
        </p:nvPicPr>
        <p:blipFill>
          <a:blip r:embed="rId2"/>
          <a:stretch>
            <a:fillRect/>
          </a:stretch>
        </p:blipFill>
        <p:spPr>
          <a:xfrm>
            <a:off x="168586" y="168373"/>
            <a:ext cx="11854828" cy="3736848"/>
          </a:xfrm>
          <a:prstGeom prst="rect">
            <a:avLst/>
          </a:prstGeom>
        </p:spPr>
      </p:pic>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Gracious Gifts that Lead to Godliness</a:t>
            </a:r>
          </a:p>
          <a:p>
            <a:pPr algn="ctr"/>
            <a:r>
              <a:rPr lang="en-US" sz="3600" b="1" dirty="0">
                <a:solidFill>
                  <a:schemeClr val="tx1"/>
                </a:solidFill>
                <a:latin typeface="Avenir Next LT Pro Light" panose="020B0304020202020204" pitchFamily="34" charset="0"/>
              </a:rPr>
              <a:t>2 </a:t>
            </a:r>
            <a:r>
              <a:rPr lang="en-US" sz="3600" b="1">
                <a:solidFill>
                  <a:schemeClr val="tx1"/>
                </a:solidFill>
                <a:latin typeface="Avenir Next LT Pro Light" panose="020B0304020202020204" pitchFamily="34" charset="0"/>
              </a:rPr>
              <a:t>Peter 1:1b-4</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944548" y="6219706"/>
            <a:ext cx="3970084" cy="369332"/>
          </a:xfrm>
          <a:prstGeom prst="rect">
            <a:avLst/>
          </a:prstGeom>
          <a:noFill/>
        </p:spPr>
        <p:txBody>
          <a:bodyPr wrap="square" rtlCol="0">
            <a:spAutoFit/>
          </a:bodyPr>
          <a:lstStyle/>
          <a:p>
            <a:pPr algn="r"/>
            <a:r>
              <a:rPr lang="en-US" dirty="0">
                <a:latin typeface="Avenir Next LT Pro Light" panose="020B0304020202020204" pitchFamily="34" charset="0"/>
              </a:rPr>
              <a:t>January 29, 2023</a:t>
            </a:r>
          </a:p>
        </p:txBody>
      </p:sp>
    </p:spTree>
    <p:extLst>
      <p:ext uri="{BB962C8B-B14F-4D97-AF65-F5344CB8AC3E}">
        <p14:creationId xmlns:p14="http://schemas.microsoft.com/office/powerpoint/2010/main" val="1586846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Though you have not seen Him, you love Him, and though you do not see Him now, but believe in Him, you greatly rejoice with joy inexpressible and full of glory, obtaining as the outcome of your faith the salvation of your souls.</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Peter 1:8-9</a:t>
            </a:r>
          </a:p>
        </p:txBody>
      </p:sp>
    </p:spTree>
    <p:extLst>
      <p:ext uri="{BB962C8B-B14F-4D97-AF65-F5344CB8AC3E}">
        <p14:creationId xmlns:p14="http://schemas.microsoft.com/office/powerpoint/2010/main" val="1463425319"/>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28 Thomas answered and said to Him, "My Lord and my God!"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20:28-29</a:t>
            </a:r>
          </a:p>
        </p:txBody>
      </p:sp>
      <p:sp>
        <p:nvSpPr>
          <p:cNvPr id="2" name="Text Box 3">
            <a:extLst>
              <a:ext uri="{FF2B5EF4-FFF2-40B4-BE49-F238E27FC236}">
                <a16:creationId xmlns:a16="http://schemas.microsoft.com/office/drawing/2014/main" id="{31AA57A5-C695-8D00-97AD-F6E2382A4994}"/>
              </a:ext>
            </a:extLst>
          </p:cNvPr>
          <p:cNvSpPr txBox="1">
            <a:spLocks noChangeArrowheads="1"/>
          </p:cNvSpPr>
          <p:nvPr/>
        </p:nvSpPr>
        <p:spPr bwMode="auto">
          <a:xfrm>
            <a:off x="144463" y="2724531"/>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29 Jesus said to him, "Because you have seen Me, have you believed? Blessed are they who did not see, and yet believed." </a:t>
            </a:r>
          </a:p>
        </p:txBody>
      </p:sp>
    </p:spTree>
    <p:extLst>
      <p:ext uri="{BB962C8B-B14F-4D97-AF65-F5344CB8AC3E}">
        <p14:creationId xmlns:p14="http://schemas.microsoft.com/office/powerpoint/2010/main" val="40355761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508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1028700" marR="0" indent="-1028700" algn="just">
              <a:spcBef>
                <a:spcPts val="0"/>
              </a:spcBef>
              <a:spcAft>
                <a:spcPts val="0"/>
              </a:spcAft>
              <a:buAutoNum type="roman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The gift of faith in Christ </a:t>
            </a:r>
            <a:r>
              <a:rPr lang="en-US" sz="3600" b="0" i="0" baseline="30000" dirty="0">
                <a:solidFill>
                  <a:schemeClr val="tx1"/>
                </a:solidFill>
                <a:latin typeface="Calibri" panose="020F0502020204030204" pitchFamily="34" charset="0"/>
                <a:ea typeface="Calibri" panose="020F0502020204030204" pitchFamily="34" charset="0"/>
                <a:cs typeface="Calibri" panose="020F0502020204030204" pitchFamily="34" charset="0"/>
              </a:rPr>
              <a:t>(1:1b)</a:t>
            </a:r>
          </a:p>
          <a:p>
            <a:pPr lvl="2"/>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To those who have received a faith of the same kind as ours, by the righteousness of our God and Savior, Jesus Christ:</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Gracious Gifts that Lead to Godliness</a:t>
            </a:r>
          </a:p>
        </p:txBody>
      </p:sp>
      <p:sp>
        <p:nvSpPr>
          <p:cNvPr id="2" name="TextBox 1">
            <a:extLst>
              <a:ext uri="{FF2B5EF4-FFF2-40B4-BE49-F238E27FC236}">
                <a16:creationId xmlns:a16="http://schemas.microsoft.com/office/drawing/2014/main" id="{FB7767B1-ED0E-14E4-4BDA-71C4255BBBAD}"/>
              </a:ext>
            </a:extLst>
          </p:cNvPr>
          <p:cNvSpPr txBox="1"/>
          <p:nvPr/>
        </p:nvSpPr>
        <p:spPr>
          <a:xfrm>
            <a:off x="523875" y="2562225"/>
            <a:ext cx="11039475" cy="1569660"/>
          </a:xfrm>
          <a:prstGeom prst="rect">
            <a:avLst/>
          </a:prstGeom>
          <a:noFill/>
        </p:spPr>
        <p:txBody>
          <a:bodyPr wrap="square" rtlCol="0">
            <a:spAutoFit/>
          </a:bodyPr>
          <a:lstStyle/>
          <a:p>
            <a:pPr marL="342900" indent="-342900">
              <a:buAutoNum type="alphaUcPeriod"/>
            </a:pPr>
            <a:r>
              <a:rPr lang="en-US" sz="3200" dirty="0">
                <a:latin typeface="Calibri" panose="020F0502020204030204" pitchFamily="34" charset="0"/>
                <a:ea typeface="Calibri" panose="020F0502020204030204" pitchFamily="34" charset="0"/>
                <a:cs typeface="Calibri" panose="020F0502020204030204" pitchFamily="34" charset="0"/>
              </a:rPr>
              <a:t>The received faith</a:t>
            </a:r>
          </a:p>
          <a:p>
            <a:pPr marL="342900" indent="-342900">
              <a:buAutoNum type="alphaUcPeriod"/>
            </a:pPr>
            <a:r>
              <a:rPr lang="en-US" sz="3200" dirty="0">
                <a:latin typeface="Calibri" panose="020F0502020204030204" pitchFamily="34" charset="0"/>
                <a:ea typeface="Calibri" panose="020F0502020204030204" pitchFamily="34" charset="0"/>
                <a:cs typeface="Calibri" panose="020F0502020204030204" pitchFamily="34" charset="0"/>
              </a:rPr>
              <a:t>The righteousness of Christ</a:t>
            </a:r>
          </a:p>
          <a:p>
            <a:endParaRPr lang="en-US" sz="32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4941609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25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 Beware of the dogs, beware of the evil workers, beware of the false circumcision; 3 for we are the true circumcision, who worship in the Spirit of God and glory in Christ Jesus and put no confidence in the flesh, 4 although I myself might have confidence even in the flesh. If anyone else has a mind to put confidence in the flesh, I far more: 5 circumcised the eighth day, of the nation of Israel, of the tribe of Benjamin, a Hebrew of Hebrews; as to the Law, a Pharisee; 6 as to zeal, a persecutor of the church; as to the righteousness which is in the Law, found blameless.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Philippians 3:2-6</a:t>
            </a:r>
          </a:p>
        </p:txBody>
      </p:sp>
    </p:spTree>
    <p:extLst>
      <p:ext uri="{BB962C8B-B14F-4D97-AF65-F5344CB8AC3E}">
        <p14:creationId xmlns:p14="http://schemas.microsoft.com/office/powerpoint/2010/main" val="2278205995"/>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7 But whatever things were gain to me, those things I have counted as loss for the sake of Christ. 8 More than that, I count all things to be loss in view of the surpassing value of knowing Christ Jesus my Lord, for whom I have suffered the loss of all things, and count them but rubbish so that I may gain Christ, 9 and may be found in Him, not having a righteousness of my own derived from the Law, but that which is through faith in Christ, the righteousness </a:t>
            </a:r>
            <a:r>
              <a:rPr lang="en-US" sz="36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which comes from God</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on </a:t>
            </a:r>
            <a:r>
              <a:rPr lang="en-US" sz="36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basis of faith</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Philippians 3:7-9</a:t>
            </a:r>
          </a:p>
        </p:txBody>
      </p:sp>
    </p:spTree>
    <p:extLst>
      <p:ext uri="{BB962C8B-B14F-4D97-AF65-F5344CB8AC3E}">
        <p14:creationId xmlns:p14="http://schemas.microsoft.com/office/powerpoint/2010/main" val="3767312969"/>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508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1028700" marR="0" indent="-1028700" algn="just">
              <a:spcBef>
                <a:spcPts val="0"/>
              </a:spcBef>
              <a:spcAft>
                <a:spcPts val="0"/>
              </a:spcAft>
              <a:buAutoNum type="roman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The gift of faith in Christ </a:t>
            </a:r>
            <a:r>
              <a:rPr lang="en-US" sz="3600" b="0" i="0" baseline="30000" dirty="0">
                <a:solidFill>
                  <a:schemeClr val="tx1"/>
                </a:solidFill>
                <a:latin typeface="Calibri" panose="020F0502020204030204" pitchFamily="34" charset="0"/>
                <a:ea typeface="Calibri" panose="020F0502020204030204" pitchFamily="34" charset="0"/>
                <a:cs typeface="Calibri" panose="020F0502020204030204" pitchFamily="34" charset="0"/>
              </a:rPr>
              <a:t>(1:1b)</a:t>
            </a:r>
          </a:p>
          <a:p>
            <a:pPr lvl="2"/>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To those who have received a faith of the same kind as ours, by the righteousness of our God and Savior, Jesus Christ:</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Gracious Gifts that Lead to Godliness</a:t>
            </a:r>
          </a:p>
        </p:txBody>
      </p:sp>
      <p:sp>
        <p:nvSpPr>
          <p:cNvPr id="2" name="TextBox 1">
            <a:extLst>
              <a:ext uri="{FF2B5EF4-FFF2-40B4-BE49-F238E27FC236}">
                <a16:creationId xmlns:a16="http://schemas.microsoft.com/office/drawing/2014/main" id="{FB7767B1-ED0E-14E4-4BDA-71C4255BBBAD}"/>
              </a:ext>
            </a:extLst>
          </p:cNvPr>
          <p:cNvSpPr txBox="1"/>
          <p:nvPr/>
        </p:nvSpPr>
        <p:spPr>
          <a:xfrm>
            <a:off x="523875" y="2562225"/>
            <a:ext cx="11039475" cy="2062103"/>
          </a:xfrm>
          <a:prstGeom prst="rect">
            <a:avLst/>
          </a:prstGeom>
          <a:noFill/>
        </p:spPr>
        <p:txBody>
          <a:bodyPr wrap="square" rtlCol="0">
            <a:spAutoFit/>
          </a:bodyPr>
          <a:lstStyle/>
          <a:p>
            <a:pPr marL="342900" indent="-342900">
              <a:buAutoNum type="alphaUcPeriod"/>
            </a:pPr>
            <a:r>
              <a:rPr lang="en-US" sz="3200" dirty="0">
                <a:latin typeface="Calibri" panose="020F0502020204030204" pitchFamily="34" charset="0"/>
                <a:ea typeface="Calibri" panose="020F0502020204030204" pitchFamily="34" charset="0"/>
                <a:cs typeface="Calibri" panose="020F0502020204030204" pitchFamily="34" charset="0"/>
              </a:rPr>
              <a:t>The received faith</a:t>
            </a:r>
          </a:p>
          <a:p>
            <a:pPr marL="342900" indent="-342900">
              <a:buAutoNum type="alphaUcPeriod"/>
            </a:pPr>
            <a:r>
              <a:rPr lang="en-US" sz="3200" dirty="0">
                <a:latin typeface="Calibri" panose="020F0502020204030204" pitchFamily="34" charset="0"/>
                <a:ea typeface="Calibri" panose="020F0502020204030204" pitchFamily="34" charset="0"/>
                <a:cs typeface="Calibri" panose="020F0502020204030204" pitchFamily="34" charset="0"/>
              </a:rPr>
              <a:t>The righteousness of Christ</a:t>
            </a:r>
          </a:p>
          <a:p>
            <a:pPr marL="342900" indent="-342900">
              <a:buAutoNum type="alphaUcPeriod"/>
            </a:pPr>
            <a:r>
              <a:rPr lang="en-US" sz="3200" dirty="0">
                <a:latin typeface="Calibri" panose="020F0502020204030204" pitchFamily="34" charset="0"/>
                <a:ea typeface="Calibri" panose="020F0502020204030204" pitchFamily="34" charset="0"/>
                <a:cs typeface="Calibri" panose="020F0502020204030204" pitchFamily="34" charset="0"/>
              </a:rPr>
              <a:t>The reverence of Christ</a:t>
            </a:r>
          </a:p>
          <a:p>
            <a:endParaRPr lang="en-US" sz="32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9936859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22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6 Therefore as you have received Christ Jesus the Lord, so walk in Him, 7 having been firmly rooted and now being built up in Him and established in your faith, just as you were instructed, and overflowing with gratitude. 8 See to it that no one takes you captive through philosophy and empty deception, according to the tradition of men, according to the elementary principles of the world, rather than according to Christ. 9 For in Him all the fullness of Deity dwells in bodily form, 10 and in Him you have been made complete,</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Colossians 2:6-10</a:t>
            </a:r>
          </a:p>
        </p:txBody>
      </p:sp>
    </p:spTree>
    <p:extLst>
      <p:ext uri="{BB962C8B-B14F-4D97-AF65-F5344CB8AC3E}">
        <p14:creationId xmlns:p14="http://schemas.microsoft.com/office/powerpoint/2010/main" val="1726201439"/>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1028700" marR="0" indent="-1028700" algn="just">
              <a:spcBef>
                <a:spcPts val="0"/>
              </a:spcBef>
              <a:spcAft>
                <a:spcPts val="0"/>
              </a:spcAft>
              <a:buFont typeface="+mj-lt"/>
              <a:buAutoNum type="romanUcPeriod" startAt="2"/>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The gift of grace and peace through the knowledge of Christ </a:t>
            </a:r>
            <a:r>
              <a:rPr lang="en-US" sz="3600" b="0" i="0" baseline="30000" dirty="0">
                <a:solidFill>
                  <a:schemeClr val="tx1"/>
                </a:solidFill>
                <a:latin typeface="Calibri" panose="020F0502020204030204" pitchFamily="34" charset="0"/>
                <a:ea typeface="Calibri" panose="020F0502020204030204" pitchFamily="34" charset="0"/>
                <a:cs typeface="Calibri" panose="020F0502020204030204" pitchFamily="34" charset="0"/>
              </a:rPr>
              <a:t>(1:2)</a:t>
            </a:r>
          </a:p>
          <a:p>
            <a:pPr lvl="2"/>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Grace and peace be multiplied to you in the knowledge of God and of Jesus our Lord</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Gracious Gifts that Lead to Godliness</a:t>
            </a:r>
          </a:p>
        </p:txBody>
      </p:sp>
      <p:sp>
        <p:nvSpPr>
          <p:cNvPr id="2" name="TextBox 1">
            <a:extLst>
              <a:ext uri="{FF2B5EF4-FFF2-40B4-BE49-F238E27FC236}">
                <a16:creationId xmlns:a16="http://schemas.microsoft.com/office/drawing/2014/main" id="{FB7767B1-ED0E-14E4-4BDA-71C4255BBBAD}"/>
              </a:ext>
            </a:extLst>
          </p:cNvPr>
          <p:cNvSpPr txBox="1"/>
          <p:nvPr/>
        </p:nvSpPr>
        <p:spPr>
          <a:xfrm>
            <a:off x="523875" y="3238500"/>
            <a:ext cx="11039475" cy="1077218"/>
          </a:xfrm>
          <a:prstGeom prst="rect">
            <a:avLst/>
          </a:prstGeom>
          <a:noFill/>
        </p:spPr>
        <p:txBody>
          <a:bodyPr wrap="square" rtlCol="0">
            <a:spAutoFit/>
          </a:bodyPr>
          <a:lstStyle/>
          <a:p>
            <a:pPr marL="342900" indent="-342900">
              <a:buAutoNum type="alphaUcPeriod"/>
            </a:pPr>
            <a:r>
              <a:rPr lang="en-US" sz="3200" dirty="0">
                <a:latin typeface="Calibri" panose="020F0502020204030204" pitchFamily="34" charset="0"/>
                <a:ea typeface="Calibri" panose="020F0502020204030204" pitchFamily="34" charset="0"/>
                <a:cs typeface="Calibri" panose="020F0502020204030204" pitchFamily="34" charset="0"/>
              </a:rPr>
              <a:t>The grace of God</a:t>
            </a:r>
          </a:p>
          <a:p>
            <a:pPr marL="342900" indent="-342900">
              <a:buAutoNum type="alphaUcPeriod"/>
            </a:pPr>
            <a:r>
              <a:rPr lang="en-US" sz="3200" dirty="0">
                <a:latin typeface="Calibri" panose="020F0502020204030204" pitchFamily="34" charset="0"/>
                <a:ea typeface="Calibri" panose="020F0502020204030204" pitchFamily="34" charset="0"/>
                <a:cs typeface="Calibri" panose="020F0502020204030204" pitchFamily="34" charset="0"/>
              </a:rPr>
              <a:t>The peace of God</a:t>
            </a:r>
          </a:p>
        </p:txBody>
      </p:sp>
    </p:spTree>
    <p:extLst>
      <p:ext uri="{BB962C8B-B14F-4D97-AF65-F5344CB8AC3E}">
        <p14:creationId xmlns:p14="http://schemas.microsoft.com/office/powerpoint/2010/main" val="2819029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25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25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ctr">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Tis grace has brought me safe thus far,</a:t>
            </a:r>
            <a:b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b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And grace will lead me home.</a:t>
            </a:r>
            <a:endParaRPr lang="en-US" sz="4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Newton</a:t>
            </a:r>
          </a:p>
        </p:txBody>
      </p:sp>
    </p:spTree>
    <p:extLst>
      <p:ext uri="{BB962C8B-B14F-4D97-AF65-F5344CB8AC3E}">
        <p14:creationId xmlns:p14="http://schemas.microsoft.com/office/powerpoint/2010/main" val="3013501114"/>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1028700" marR="0" indent="-1028700" algn="just">
              <a:spcBef>
                <a:spcPts val="0"/>
              </a:spcBef>
              <a:spcAft>
                <a:spcPts val="0"/>
              </a:spcAft>
              <a:buFont typeface="+mj-lt"/>
              <a:buAutoNum type="romanUcPeriod" startAt="2"/>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The gift of grace and peace through the knowledge of Christ </a:t>
            </a:r>
            <a:r>
              <a:rPr lang="en-US" sz="3600" b="0" i="0" baseline="30000" dirty="0">
                <a:solidFill>
                  <a:schemeClr val="tx1"/>
                </a:solidFill>
                <a:latin typeface="Calibri" panose="020F0502020204030204" pitchFamily="34" charset="0"/>
                <a:ea typeface="Calibri" panose="020F0502020204030204" pitchFamily="34" charset="0"/>
                <a:cs typeface="Calibri" panose="020F0502020204030204" pitchFamily="34" charset="0"/>
              </a:rPr>
              <a:t>(1:2)</a:t>
            </a:r>
          </a:p>
          <a:p>
            <a:pPr lvl="2"/>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Grace and peace be multiplied to you in the knowledge of God and of Jesus our Lord</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Gracious Gifts that Lead to Godliness</a:t>
            </a:r>
          </a:p>
        </p:txBody>
      </p:sp>
      <p:sp>
        <p:nvSpPr>
          <p:cNvPr id="2" name="TextBox 1">
            <a:extLst>
              <a:ext uri="{FF2B5EF4-FFF2-40B4-BE49-F238E27FC236}">
                <a16:creationId xmlns:a16="http://schemas.microsoft.com/office/drawing/2014/main" id="{FB7767B1-ED0E-14E4-4BDA-71C4255BBBAD}"/>
              </a:ext>
            </a:extLst>
          </p:cNvPr>
          <p:cNvSpPr txBox="1"/>
          <p:nvPr/>
        </p:nvSpPr>
        <p:spPr>
          <a:xfrm>
            <a:off x="523875" y="3238500"/>
            <a:ext cx="11039475" cy="2554545"/>
          </a:xfrm>
          <a:prstGeom prst="rect">
            <a:avLst/>
          </a:prstGeom>
          <a:noFill/>
        </p:spPr>
        <p:txBody>
          <a:bodyPr wrap="square" rtlCol="0">
            <a:spAutoFit/>
          </a:bodyPr>
          <a:lstStyle/>
          <a:p>
            <a:pPr marL="342900" indent="-342900">
              <a:buAutoNum type="alphaUcPeriod"/>
            </a:pPr>
            <a:r>
              <a:rPr lang="en-US" sz="3200" dirty="0">
                <a:latin typeface="Calibri" panose="020F0502020204030204" pitchFamily="34" charset="0"/>
                <a:ea typeface="Calibri" panose="020F0502020204030204" pitchFamily="34" charset="0"/>
                <a:cs typeface="Calibri" panose="020F0502020204030204" pitchFamily="34" charset="0"/>
              </a:rPr>
              <a:t>The grace of God</a:t>
            </a:r>
          </a:p>
          <a:p>
            <a:pPr marL="342900" indent="-342900">
              <a:buAutoNum type="alphaUcPeriod"/>
            </a:pPr>
            <a:r>
              <a:rPr lang="en-US" sz="3200" dirty="0">
                <a:latin typeface="Calibri" panose="020F0502020204030204" pitchFamily="34" charset="0"/>
                <a:ea typeface="Calibri" panose="020F0502020204030204" pitchFamily="34" charset="0"/>
                <a:cs typeface="Calibri" panose="020F0502020204030204" pitchFamily="34" charset="0"/>
              </a:rPr>
              <a:t>The peace of God</a:t>
            </a:r>
          </a:p>
          <a:p>
            <a:pPr marL="342900" indent="-342900">
              <a:buAutoNum type="alphaUcPeriod"/>
            </a:pPr>
            <a:r>
              <a:rPr lang="en-US" sz="3200" dirty="0">
                <a:latin typeface="Calibri" panose="020F0502020204030204" pitchFamily="34" charset="0"/>
                <a:ea typeface="Calibri" panose="020F0502020204030204" pitchFamily="34" charset="0"/>
                <a:cs typeface="Calibri" panose="020F0502020204030204" pitchFamily="34" charset="0"/>
              </a:rPr>
              <a:t>The knowledge of God</a:t>
            </a:r>
          </a:p>
          <a:p>
            <a:pPr marL="914400" lvl="1" indent="-457200">
              <a:buFont typeface="Wingdings" panose="05000000000000000000" pitchFamily="2" charset="2"/>
              <a:buChar char="§"/>
            </a:pPr>
            <a:r>
              <a:rPr lang="en-US" sz="3200" i="1" dirty="0">
                <a:latin typeface="Calibri" panose="020F0502020204030204" pitchFamily="34" charset="0"/>
                <a:ea typeface="Calibri" panose="020F0502020204030204" pitchFamily="34" charset="0"/>
                <a:cs typeface="Calibri" panose="020F0502020204030204" pitchFamily="34" charset="0"/>
              </a:rPr>
              <a:t>gnosis</a:t>
            </a:r>
            <a:r>
              <a:rPr lang="en-US" sz="3200" dirty="0">
                <a:latin typeface="Calibri" panose="020F0502020204030204" pitchFamily="34" charset="0"/>
                <a:ea typeface="Calibri" panose="020F0502020204030204" pitchFamily="34" charset="0"/>
                <a:cs typeface="Calibri" panose="020F0502020204030204" pitchFamily="34" charset="0"/>
              </a:rPr>
              <a:t> – knowledge (detailed, intimate)</a:t>
            </a:r>
          </a:p>
          <a:p>
            <a:pPr marL="914400" lvl="1" indent="-457200">
              <a:buFont typeface="Wingdings" panose="05000000000000000000" pitchFamily="2" charset="2"/>
              <a:buChar char="§"/>
            </a:pPr>
            <a:r>
              <a:rPr lang="en-US" sz="3200" i="1" dirty="0" err="1">
                <a:latin typeface="Calibri" panose="020F0502020204030204" pitchFamily="34" charset="0"/>
                <a:ea typeface="Calibri" panose="020F0502020204030204" pitchFamily="34" charset="0"/>
                <a:cs typeface="Calibri" panose="020F0502020204030204" pitchFamily="34" charset="0"/>
              </a:rPr>
              <a:t>epignosis</a:t>
            </a:r>
            <a:r>
              <a:rPr lang="en-US" sz="3200" dirty="0">
                <a:latin typeface="Calibri" panose="020F0502020204030204" pitchFamily="34" charset="0"/>
                <a:ea typeface="Calibri" panose="020F0502020204030204" pitchFamily="34" charset="0"/>
                <a:cs typeface="Calibri" panose="020F0502020204030204" pitchFamily="34" charset="0"/>
              </a:rPr>
              <a:t> – most intimate, detailed of knowledge</a:t>
            </a:r>
          </a:p>
        </p:txBody>
      </p:sp>
    </p:spTree>
    <p:extLst>
      <p:ext uri="{BB962C8B-B14F-4D97-AF65-F5344CB8AC3E}">
        <p14:creationId xmlns:p14="http://schemas.microsoft.com/office/powerpoint/2010/main" val="330250447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2250"/>
                                        <p:tgtEl>
                                          <p:spTgt spid="2">
                                            <p:txEl>
                                              <p:pRg st="2" end="2"/>
                                            </p:txEl>
                                          </p:spTgt>
                                        </p:tgtEl>
                                      </p:cBhvr>
                                    </p:animEffect>
                                  </p:childTnLst>
                                </p:cTn>
                              </p:par>
                            </p:childTnLst>
                          </p:cTn>
                        </p:par>
                        <p:par>
                          <p:cTn id="8" fill="hold">
                            <p:stCondLst>
                              <p:cond delay="2500"/>
                            </p:stCondLst>
                            <p:childTnLst>
                              <p:par>
                                <p:cTn id="9" presetID="10" presetClass="entr" presetSubtype="0" fill="hold" grpId="0" nodeType="afterEffect">
                                  <p:stCondLst>
                                    <p:cond delay="2250"/>
                                  </p:stCondLst>
                                  <p:childTnLst>
                                    <p:set>
                                      <p:cBhvr>
                                        <p:cTn id="10" dur="1" fill="hold">
                                          <p:stCondLst>
                                            <p:cond delay="0"/>
                                          </p:stCondLst>
                                        </p:cTn>
                                        <p:tgtEl>
                                          <p:spTgt spid="2">
                                            <p:txEl>
                                              <p:pRg st="3" end="3"/>
                                            </p:txEl>
                                          </p:spTgt>
                                        </p:tgtEl>
                                        <p:attrNameLst>
                                          <p:attrName>style.visibility</p:attrName>
                                        </p:attrNameLst>
                                      </p:cBhvr>
                                      <p:to>
                                        <p:strVal val="visible"/>
                                      </p:to>
                                    </p:set>
                                    <p:animEffect transition="in" filter="fade">
                                      <p:cBhvr>
                                        <p:cTn id="11" dur="2250"/>
                                        <p:tgtEl>
                                          <p:spTgt spid="2">
                                            <p:txEl>
                                              <p:pRg st="3" end="3"/>
                                            </p:txEl>
                                          </p:spTgt>
                                        </p:tgtEl>
                                      </p:cBhvr>
                                    </p:animEffect>
                                  </p:childTnLst>
                                </p:cTn>
                              </p:par>
                            </p:childTnLst>
                          </p:cTn>
                        </p:par>
                        <p:par>
                          <p:cTn id="12" fill="hold">
                            <p:stCondLst>
                              <p:cond delay="7000"/>
                            </p:stCondLst>
                            <p:childTnLst>
                              <p:par>
                                <p:cTn id="13" presetID="10" presetClass="entr" presetSubtype="0" fill="hold" grpId="0" nodeType="afterEffect">
                                  <p:stCondLst>
                                    <p:cond delay="125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fade">
                                      <p:cBhvr>
                                        <p:cTn id="15" dur="225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5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Simon Peter, a bond-servant and apostle of Jesus Christ, To those who have received a faith of the same kind as ours, by the righteousness of our God and Savior, Jesus Christ: 2 Grace and peace be multiplied to you in the knowledge of God and of Jesus our Lord; 3 seeing that His divine power has granted to us everything pertaining to life and godliness, through the true knowledge of Him who called us by His own glory and excellence. 4 For by these He has granted to us His precious and magnificent promises, so that by them you may become partakers of the divine nature, having escaped the corruption that is in the world by lust. </a:t>
            </a:r>
            <a:endParaRPr lang="en-US" sz="35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1:1-4</a:t>
            </a:r>
          </a:p>
        </p:txBody>
      </p:sp>
    </p:spTree>
    <p:extLst>
      <p:ext uri="{BB962C8B-B14F-4D97-AF65-F5344CB8AC3E}">
        <p14:creationId xmlns:p14="http://schemas.microsoft.com/office/powerpoint/2010/main" val="3833481404"/>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Times New Roman" panose="02020603050405020304" pitchFamily="18" charset="0"/>
              </a:rPr>
              <a:t>“This is eternal life, that they may know You, the only true God, and Jesus Christ whom You have sent.”</a:t>
            </a:r>
            <a:r>
              <a:rPr lang="en-US" sz="4400" b="0" dirty="0">
                <a:solidFill>
                  <a:schemeClr val="tx1"/>
                </a:solidFill>
                <a:effectLst/>
                <a:latin typeface="Arial" panose="020B0604020202020204" pitchFamily="34" charset="0"/>
                <a:ea typeface="Times New Roman" panose="02020603050405020304" pitchFamily="18" charset="0"/>
              </a:rPr>
              <a:t>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17:3</a:t>
            </a:r>
          </a:p>
        </p:txBody>
      </p:sp>
    </p:spTree>
    <p:extLst>
      <p:ext uri="{BB962C8B-B14F-4D97-AF65-F5344CB8AC3E}">
        <p14:creationId xmlns:p14="http://schemas.microsoft.com/office/powerpoint/2010/main" val="2681272979"/>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a:extLst>
              <a:ext uri="{FF2B5EF4-FFF2-40B4-BE49-F238E27FC236}">
                <a16:creationId xmlns:a16="http://schemas.microsoft.com/office/drawing/2014/main" id="{C58E39B4-0D56-B296-E75E-8C11D5A7476D}"/>
              </a:ext>
            </a:extLst>
          </p:cNvPr>
          <p:cNvPicPr>
            <a:picLocks noChangeAspect="1"/>
          </p:cNvPicPr>
          <p:nvPr/>
        </p:nvPicPr>
        <p:blipFill>
          <a:blip r:embed="rId2"/>
          <a:stretch>
            <a:fillRect/>
          </a:stretch>
        </p:blipFill>
        <p:spPr>
          <a:xfrm>
            <a:off x="168586" y="168373"/>
            <a:ext cx="11854828" cy="3736848"/>
          </a:xfrm>
          <a:prstGeom prst="rect">
            <a:avLst/>
          </a:prstGeom>
        </p:spPr>
      </p:pic>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Gracious Gifts that Lead to Godliness</a:t>
            </a:r>
          </a:p>
          <a:p>
            <a:pPr algn="ctr"/>
            <a:r>
              <a:rPr lang="en-US" sz="3600" b="1" dirty="0">
                <a:solidFill>
                  <a:schemeClr val="tx1"/>
                </a:solidFill>
                <a:latin typeface="Avenir Next LT Pro Light" panose="020B0304020202020204" pitchFamily="34" charset="0"/>
              </a:rPr>
              <a:t>2 Peter 1:1b-2</a:t>
            </a:r>
          </a:p>
        </p:txBody>
      </p:sp>
      <p:sp>
        <p:nvSpPr>
          <p:cNvPr id="4" name="TextBox 3">
            <a:extLst>
              <a:ext uri="{FF2B5EF4-FFF2-40B4-BE49-F238E27FC236}">
                <a16:creationId xmlns:a16="http://schemas.microsoft.com/office/drawing/2014/main" id="{E81091B1-FFCB-0593-6511-1E1CB61C648D}"/>
              </a:ext>
            </a:extLst>
          </p:cNvPr>
          <p:cNvSpPr txBox="1"/>
          <p:nvPr/>
        </p:nvSpPr>
        <p:spPr>
          <a:xfrm>
            <a:off x="7944548" y="6219706"/>
            <a:ext cx="3970084" cy="369332"/>
          </a:xfrm>
          <a:prstGeom prst="rect">
            <a:avLst/>
          </a:prstGeom>
          <a:noFill/>
        </p:spPr>
        <p:txBody>
          <a:bodyPr wrap="square" rtlCol="0">
            <a:spAutoFit/>
          </a:bodyPr>
          <a:lstStyle/>
          <a:p>
            <a:pPr algn="r"/>
            <a:r>
              <a:rPr lang="en-US" dirty="0">
                <a:latin typeface="Avenir Next LT Pro Light" panose="020B0304020202020204" pitchFamily="34" charset="0"/>
              </a:rPr>
              <a:t>January 29, 2023</a:t>
            </a:r>
          </a:p>
        </p:txBody>
      </p:sp>
    </p:spTree>
    <p:extLst>
      <p:ext uri="{BB962C8B-B14F-4D97-AF65-F5344CB8AC3E}">
        <p14:creationId xmlns:p14="http://schemas.microsoft.com/office/powerpoint/2010/main" val="1304049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3:18</a:t>
            </a:r>
          </a:p>
        </p:txBody>
      </p:sp>
      <p:sp>
        <p:nvSpPr>
          <p:cNvPr id="2" name="Text Box 3">
            <a:extLst>
              <a:ext uri="{FF2B5EF4-FFF2-40B4-BE49-F238E27FC236}">
                <a16:creationId xmlns:a16="http://schemas.microsoft.com/office/drawing/2014/main" id="{66B9A7B5-2801-7378-2BC9-48C4DB3CAAC2}"/>
              </a:ext>
            </a:extLst>
          </p:cNvPr>
          <p:cNvSpPr txBox="1">
            <a:spLocks noChangeArrowheads="1"/>
          </p:cNvSpPr>
          <p:nvPr/>
        </p:nvSpPr>
        <p:spPr bwMode="auto">
          <a:xfrm>
            <a:off x="151702" y="1002411"/>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a:t>
            </a:r>
            <a:r>
              <a:rPr lang="en-US" sz="40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grow</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in the grace and knowledge of our Lord and Savior Jesus Christ. To Him be the glory, both now and to the day of eternity. Amen.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5785682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10 As each one has received a special gift, employ it in serving one another as good stewards of the manifold grace of God. 11 Whoever speaks, is to do so as one who is speaking the utterances of God; whoever serves is to do so as one who is serving by the strength which God supplies; so that in all things God may be glorified through Jesus Christ, to whom belongs the glory and dominion forever and ever. Amen.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Peter 4:10-11</a:t>
            </a:r>
          </a:p>
        </p:txBody>
      </p:sp>
    </p:spTree>
    <p:extLst>
      <p:ext uri="{BB962C8B-B14F-4D97-AF65-F5344CB8AC3E}">
        <p14:creationId xmlns:p14="http://schemas.microsoft.com/office/powerpoint/2010/main" val="2345196997"/>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800" i="0" dirty="0">
                <a:solidFill>
                  <a:schemeClr val="tx1"/>
                </a:solidFill>
                <a:effectLst/>
                <a:latin typeface="Arial" panose="020B0604020202020204" pitchFamily="34" charset="0"/>
                <a:ea typeface="Calibri" panose="020F0502020204030204" pitchFamily="34" charset="0"/>
              </a:rPr>
              <a:t>Gracious Gifts that Lead to Godliness</a:t>
            </a:r>
          </a:p>
          <a:p>
            <a:pPr marL="342900" indent="-342900">
              <a:buFont typeface="+mj-lt"/>
              <a:buAutoNum type="romanUcPeriod"/>
            </a:pPr>
            <a:r>
              <a:rPr lang="en-US" sz="2800" b="0" i="0" dirty="0">
                <a:solidFill>
                  <a:schemeClr val="tx1"/>
                </a:solidFill>
                <a:effectLst/>
                <a:latin typeface="Arial" panose="020B0604020202020204" pitchFamily="34" charset="0"/>
                <a:ea typeface="Calibri" panose="020F0502020204030204" pitchFamily="34" charset="0"/>
              </a:rPr>
              <a:t>The gift of faith in Christ (1:1)</a:t>
            </a:r>
          </a:p>
          <a:p>
            <a:pPr marL="342900" indent="-342900">
              <a:buFont typeface="+mj-lt"/>
              <a:buAutoNum type="romanUcPeriod"/>
            </a:pPr>
            <a:r>
              <a:rPr lang="en-US" sz="2800" b="0" i="0" dirty="0">
                <a:solidFill>
                  <a:schemeClr val="tx1"/>
                </a:solidFill>
                <a:effectLst/>
                <a:latin typeface="Arial" panose="020B0604020202020204" pitchFamily="34" charset="0"/>
                <a:ea typeface="Calibri" panose="020F0502020204030204" pitchFamily="34" charset="0"/>
              </a:rPr>
              <a:t>The gift of grace and peace through the knowledge of Christ (1:2)</a:t>
            </a:r>
          </a:p>
          <a:p>
            <a:pPr marL="342900" indent="-342900">
              <a:buFont typeface="+mj-lt"/>
              <a:buAutoNum type="romanUcPeriod"/>
            </a:pPr>
            <a:r>
              <a:rPr lang="en-US" sz="2800" b="0" i="0" dirty="0">
                <a:solidFill>
                  <a:schemeClr val="tx1"/>
                </a:solidFill>
                <a:effectLst/>
                <a:latin typeface="Arial" panose="020B0604020202020204" pitchFamily="34" charset="0"/>
                <a:ea typeface="Calibri" panose="020F0502020204030204" pitchFamily="34" charset="0"/>
              </a:rPr>
              <a:t>The gift of everything pertaining to life and godliness for Christ (1:3)</a:t>
            </a:r>
          </a:p>
          <a:p>
            <a:pPr marL="342900" indent="-342900">
              <a:buFont typeface="+mj-lt"/>
              <a:buAutoNum type="romanUcPeriod"/>
            </a:pPr>
            <a:r>
              <a:rPr lang="en-US" sz="2800" b="0" i="0" dirty="0">
                <a:solidFill>
                  <a:schemeClr val="tx1"/>
                </a:solidFill>
                <a:effectLst/>
                <a:latin typeface="Arial" panose="020B0604020202020204" pitchFamily="34" charset="0"/>
                <a:ea typeface="Calibri" panose="020F0502020204030204" pitchFamily="34" charset="0"/>
              </a:rPr>
              <a:t>The gift of God’s promises to be like Christ (1:4)</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 of 2 Peter 1:1b-4</a:t>
            </a:r>
          </a:p>
        </p:txBody>
      </p:sp>
    </p:spTree>
    <p:extLst>
      <p:ext uri="{BB962C8B-B14F-4D97-AF65-F5344CB8AC3E}">
        <p14:creationId xmlns:p14="http://schemas.microsoft.com/office/powerpoint/2010/main" val="155797835"/>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508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1028700" marR="0" indent="-1028700" algn="just">
              <a:spcBef>
                <a:spcPts val="0"/>
              </a:spcBef>
              <a:spcAft>
                <a:spcPts val="0"/>
              </a:spcAft>
              <a:buAutoNum type="roman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The gift of faith in Christ </a:t>
            </a:r>
            <a:r>
              <a:rPr lang="en-US" sz="3600" b="0" i="0" baseline="30000" dirty="0">
                <a:solidFill>
                  <a:schemeClr val="tx1"/>
                </a:solidFill>
                <a:latin typeface="Calibri" panose="020F0502020204030204" pitchFamily="34" charset="0"/>
                <a:ea typeface="Calibri" panose="020F0502020204030204" pitchFamily="34" charset="0"/>
                <a:cs typeface="Calibri" panose="020F0502020204030204" pitchFamily="34" charset="0"/>
              </a:rPr>
              <a:t>(1:1b)</a:t>
            </a:r>
          </a:p>
          <a:p>
            <a:pPr lvl="2"/>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To those who have received a faith of the same kind as ours, by the righteousness of our God and Savior, Jesus Christ:</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Gracious Gifts that Lead to Godliness</a:t>
            </a:r>
          </a:p>
        </p:txBody>
      </p:sp>
      <p:sp>
        <p:nvSpPr>
          <p:cNvPr id="2" name="TextBox 1">
            <a:extLst>
              <a:ext uri="{FF2B5EF4-FFF2-40B4-BE49-F238E27FC236}">
                <a16:creationId xmlns:a16="http://schemas.microsoft.com/office/drawing/2014/main" id="{FB7767B1-ED0E-14E4-4BDA-71C4255BBBAD}"/>
              </a:ext>
            </a:extLst>
          </p:cNvPr>
          <p:cNvSpPr txBox="1"/>
          <p:nvPr/>
        </p:nvSpPr>
        <p:spPr>
          <a:xfrm>
            <a:off x="523875" y="2562225"/>
            <a:ext cx="11039475" cy="584775"/>
          </a:xfrm>
          <a:prstGeom prst="rect">
            <a:avLst/>
          </a:prstGeom>
          <a:noFill/>
        </p:spPr>
        <p:txBody>
          <a:bodyPr wrap="square" rtlCol="0">
            <a:spAutoFit/>
          </a:bodyPr>
          <a:lstStyle/>
          <a:p>
            <a:pPr marL="342900" indent="-342900">
              <a:buAutoNum type="alphaUcPeriod"/>
            </a:pPr>
            <a:r>
              <a:rPr lang="en-US" sz="3200" dirty="0">
                <a:latin typeface="Calibri" panose="020F0502020204030204" pitchFamily="34" charset="0"/>
                <a:ea typeface="Calibri" panose="020F0502020204030204" pitchFamily="34" charset="0"/>
                <a:cs typeface="Calibri" panose="020F0502020204030204" pitchFamily="34" charset="0"/>
              </a:rPr>
              <a:t>The received faith</a:t>
            </a:r>
          </a:p>
        </p:txBody>
      </p:sp>
    </p:spTree>
    <p:extLst>
      <p:ext uri="{BB962C8B-B14F-4D97-AF65-F5344CB8AC3E}">
        <p14:creationId xmlns:p14="http://schemas.microsoft.com/office/powerpoint/2010/main" val="389550698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250"/>
                            </p:stCondLst>
                            <p:childTnLst>
                              <p:par>
                                <p:cTn id="9" presetID="10" presetClass="entr" presetSubtype="0" fill="hold" grpId="0" nodeType="afterEffect">
                                  <p:stCondLst>
                                    <p:cond delay="1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8 For by grace you have been saved through faith; and that not of yourselves, it is the gift of God; 9 not as a result of works, so that no one may boast.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Ephesians 2:8-9</a:t>
            </a:r>
          </a:p>
        </p:txBody>
      </p:sp>
    </p:spTree>
    <p:extLst>
      <p:ext uri="{BB962C8B-B14F-4D97-AF65-F5344CB8AC3E}">
        <p14:creationId xmlns:p14="http://schemas.microsoft.com/office/powerpoint/2010/main" val="583038058"/>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58496" y="907911"/>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to you [believers] it has been granted for Christ's sake, </a:t>
            </a:r>
            <a:r>
              <a:rPr lang="en-US" sz="40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not only to </a:t>
            </a:r>
            <a:r>
              <a:rPr lang="en-US" sz="40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believe</a:t>
            </a:r>
            <a:r>
              <a:rPr lang="en-US" sz="40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[have faith] in Him, but also to suffer for His sake</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Philippians 1:29</a:t>
            </a:r>
          </a:p>
        </p:txBody>
      </p:sp>
    </p:spTree>
    <p:extLst>
      <p:ext uri="{BB962C8B-B14F-4D97-AF65-F5344CB8AC3E}">
        <p14:creationId xmlns:p14="http://schemas.microsoft.com/office/powerpoint/2010/main" val="3022222372"/>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There is neither Jew nor Greek, there is neither slave nor free man, there is neither male nor female; for you are all one in Christ Jesus.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Galatians 3:28</a:t>
            </a:r>
          </a:p>
        </p:txBody>
      </p:sp>
    </p:spTree>
    <p:extLst>
      <p:ext uri="{BB962C8B-B14F-4D97-AF65-F5344CB8AC3E}">
        <p14:creationId xmlns:p14="http://schemas.microsoft.com/office/powerpoint/2010/main" val="806046376"/>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371</TotalTime>
  <Words>1205</Words>
  <Application>Microsoft Office PowerPoint</Application>
  <PresentationFormat>Widescreen</PresentationFormat>
  <Paragraphs>67</Paragraphs>
  <Slides>21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Abadi</vt:lpstr>
      <vt:lpstr>Arial</vt:lpstr>
      <vt:lpstr>Avenir Next LT Pro Light</vt:lpstr>
      <vt:lpstr>Bookman Old Style</vt:lpstr>
      <vt:lpstr>Calibri</vt:lpstr>
      <vt:lpstr>Rockwell</vt:lpstr>
      <vt:lpstr>Wingdings</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webma</cp:lastModifiedBy>
  <cp:revision>6</cp:revision>
  <dcterms:created xsi:type="dcterms:W3CDTF">2022-12-30T16:15:56Z</dcterms:created>
  <dcterms:modified xsi:type="dcterms:W3CDTF">2023-01-29T15:31:02Z</dcterms:modified>
</cp:coreProperties>
</file>